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8" r:id="rId3"/>
    <p:sldId id="262" r:id="rId4"/>
    <p:sldId id="259" r:id="rId5"/>
    <p:sldId id="260" r:id="rId6"/>
    <p:sldId id="261"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t-EE" smtClean="0"/>
              <a:t>Muutke pealkirja laadi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7246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t-EE" smtClean="0"/>
              <a:t>Muutke pealkirja laadi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344416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smtClean="0"/>
              <a:t>Muutke pealkirja laadi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0995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t-EE" smtClean="0"/>
              <a:t>Muutke pealkirja laadi</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3979900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smtClean="0"/>
              <a:t>Muutke pealkirja laadi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201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t-EE" smtClean="0"/>
              <a:t>Muutke pealkirja laadi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21328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394338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t-EE" smtClean="0"/>
              <a:t>Muutke pealkirja laadi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219576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377461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t-EE" smtClean="0"/>
              <a:t>Muutke pealkirja laadi</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BCAC7E70-632E-4710-A8A7-50B77DD66F49}" type="datetimeFigureOut">
              <a:rPr lang="et-EE" smtClean="0"/>
              <a:t>08.07.2020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58662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BCAC7E70-632E-4710-A8A7-50B77DD66F49}" type="datetimeFigureOut">
              <a:rPr lang="et-EE" smtClean="0"/>
              <a:t>08.07.2020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368446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Muutke pealkirja laadi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BCAC7E70-632E-4710-A8A7-50B77DD66F49}" type="datetimeFigureOut">
              <a:rPr lang="et-EE" smtClean="0"/>
              <a:t>08.07.2020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60102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BCAC7E70-632E-4710-A8A7-50B77DD66F49}" type="datetimeFigureOut">
              <a:rPr lang="et-EE" smtClean="0"/>
              <a:t>08.07.2020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216471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C7E70-632E-4710-A8A7-50B77DD66F49}" type="datetimeFigureOut">
              <a:rPr lang="et-EE" smtClean="0"/>
              <a:t>08.07.2020</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358661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t-EE" smtClean="0"/>
              <a:t>Muutke pealkirja laadi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CAC7E70-632E-4710-A8A7-50B77DD66F49}" type="datetimeFigureOut">
              <a:rPr lang="et-EE" smtClean="0"/>
              <a:t>08.07.2020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376968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t-EE" smtClean="0"/>
              <a:t>Muutke pealkirja laadi</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BCAC7E70-632E-4710-A8A7-50B77DD66F49}" type="datetimeFigureOut">
              <a:rPr lang="et-EE" smtClean="0"/>
              <a:t>08.07.2020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7D5DC3A-3587-40E1-8F8A-1F601724C450}" type="slidenum">
              <a:rPr lang="et-EE" smtClean="0"/>
              <a:t>‹#›</a:t>
            </a:fld>
            <a:endParaRPr lang="et-EE"/>
          </a:p>
        </p:txBody>
      </p:sp>
    </p:spTree>
    <p:extLst>
      <p:ext uri="{BB962C8B-B14F-4D97-AF65-F5344CB8AC3E}">
        <p14:creationId xmlns:p14="http://schemas.microsoft.com/office/powerpoint/2010/main" val="13492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t-EE" smtClean="0"/>
              <a:t>Muutke pealkirja laadi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AC7E70-632E-4710-A8A7-50B77DD66F49}" type="datetimeFigureOut">
              <a:rPr lang="et-EE" smtClean="0"/>
              <a:t>08.07.2020</a:t>
            </a:fld>
            <a:endParaRPr lang="et-E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D5DC3A-3587-40E1-8F8A-1F601724C450}" type="slidenum">
              <a:rPr lang="et-EE" smtClean="0"/>
              <a:t>‹#›</a:t>
            </a:fld>
            <a:endParaRPr lang="et-EE"/>
          </a:p>
        </p:txBody>
      </p:sp>
    </p:spTree>
    <p:extLst>
      <p:ext uri="{BB962C8B-B14F-4D97-AF65-F5344CB8AC3E}">
        <p14:creationId xmlns:p14="http://schemas.microsoft.com/office/powerpoint/2010/main" val="1748665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t.wikipedia.org/w/index.php?title=Loomingulisus&amp;action=edit&amp;redlink=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Annely.v&#245;saste@tartumaa.e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402055" y="1122947"/>
            <a:ext cx="9176085" cy="5735053"/>
          </a:xfrm>
          <a:prstGeom prst="rect">
            <a:avLst/>
          </a:prstGeom>
        </p:spPr>
      </p:pic>
      <p:sp>
        <p:nvSpPr>
          <p:cNvPr id="5" name="Pealkiri 4"/>
          <p:cNvSpPr>
            <a:spLocks noGrp="1"/>
          </p:cNvSpPr>
          <p:nvPr>
            <p:ph type="title"/>
          </p:nvPr>
        </p:nvSpPr>
        <p:spPr>
          <a:xfrm>
            <a:off x="1349991" y="266700"/>
            <a:ext cx="8596668" cy="1320800"/>
          </a:xfrm>
        </p:spPr>
        <p:txBody>
          <a:bodyPr/>
          <a:lstStyle/>
          <a:p>
            <a:r>
              <a:rPr lang="et-EE" dirty="0" smtClean="0"/>
              <a:t>TÄRKAVAID IDEID KEVADPÜHADEKS!</a:t>
            </a:r>
            <a:endParaRPr lang="et-EE" dirty="0"/>
          </a:p>
        </p:txBody>
      </p:sp>
    </p:spTree>
    <p:extLst>
      <p:ext uri="{BB962C8B-B14F-4D97-AF65-F5344CB8AC3E}">
        <p14:creationId xmlns:p14="http://schemas.microsoft.com/office/powerpoint/2010/main" val="1031913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p:cNvSpPr>
            <a:spLocks noGrp="1"/>
          </p:cNvSpPr>
          <p:nvPr>
            <p:ph type="title"/>
          </p:nvPr>
        </p:nvSpPr>
        <p:spPr>
          <a:xfrm>
            <a:off x="571500" y="457200"/>
            <a:ext cx="4200526" cy="1600200"/>
          </a:xfrm>
        </p:spPr>
        <p:txBody>
          <a:bodyPr/>
          <a:lstStyle/>
          <a:p>
            <a:r>
              <a:rPr lang="et-EE" dirty="0" smtClean="0">
                <a:solidFill>
                  <a:srgbClr val="FF0000"/>
                </a:solidFill>
              </a:rPr>
              <a:t>INSPIRATSIOONITALGUD</a:t>
            </a:r>
            <a:endParaRPr lang="et-EE" dirty="0">
              <a:solidFill>
                <a:srgbClr val="FF0000"/>
              </a:solidFill>
            </a:endParaRPr>
          </a:p>
        </p:txBody>
      </p:sp>
      <p:pic>
        <p:nvPicPr>
          <p:cNvPr id="9" name="Pildi kohatäide 8"/>
          <p:cNvPicPr>
            <a:picLocks noGrp="1" noChangeAspect="1"/>
          </p:cNvPicPr>
          <p:nvPr>
            <p:ph type="pic" idx="1"/>
          </p:nvPr>
        </p:nvPicPr>
        <p:blipFill>
          <a:blip r:embed="rId2"/>
          <a:srcRect t="10270" b="10270"/>
          <a:stretch>
            <a:fillRect/>
          </a:stretch>
        </p:blipFill>
        <p:spPr>
          <a:prstGeom prst="rect">
            <a:avLst/>
          </a:prstGeom>
        </p:spPr>
      </p:pic>
      <p:sp>
        <p:nvSpPr>
          <p:cNvPr id="8" name="Teksti kohatäide 7"/>
          <p:cNvSpPr>
            <a:spLocks noGrp="1"/>
          </p:cNvSpPr>
          <p:nvPr>
            <p:ph type="body" sz="half" idx="2"/>
          </p:nvPr>
        </p:nvSpPr>
        <p:spPr/>
        <p:txBody>
          <a:bodyPr>
            <a:noAutofit/>
          </a:bodyPr>
          <a:lstStyle/>
          <a:p>
            <a:pPr algn="ctr"/>
            <a:r>
              <a:rPr lang="et-EE" sz="4800" dirty="0" smtClean="0">
                <a:solidFill>
                  <a:schemeClr val="accent2">
                    <a:lumMod val="50000"/>
                  </a:schemeClr>
                </a:solidFill>
              </a:rPr>
              <a:t>INSPIRATSIOONITALGUD</a:t>
            </a:r>
          </a:p>
          <a:p>
            <a:pPr algn="ctr"/>
            <a:endParaRPr lang="et-EE" sz="4800" dirty="0">
              <a:solidFill>
                <a:schemeClr val="accent2">
                  <a:lumMod val="50000"/>
                </a:schemeClr>
              </a:solidFill>
            </a:endParaRPr>
          </a:p>
        </p:txBody>
      </p:sp>
    </p:spTree>
    <p:extLst>
      <p:ext uri="{BB962C8B-B14F-4D97-AF65-F5344CB8AC3E}">
        <p14:creationId xmlns:p14="http://schemas.microsoft.com/office/powerpoint/2010/main" val="216775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460765" y="1101810"/>
            <a:ext cx="8596668" cy="4449761"/>
          </a:xfrm>
        </p:spPr>
        <p:txBody>
          <a:bodyPr>
            <a:noAutofit/>
          </a:bodyPr>
          <a:lstStyle/>
          <a:p>
            <a:r>
              <a:rPr lang="et-EE" sz="2800" dirty="0"/>
              <a:t>Päev annab võimaluse mõtiskleda koostöö ning strateegilise  planeerimise vajalikkuse teemadel.  Oluline on kaasa mõelda ja kaasa rääkida selleks, et iga Tartumaa kant tunneks end kaasatuna ning olulise koostööpartnerina kogu maakonna arengu kavandamisel ning uute sihtide seadmisel. Protsessis osalemine on väärtuslik kogemus  ja selle mõju kindlasti ulatulikum kui mahub loodava strateegia kaante vahele</a:t>
            </a:r>
          </a:p>
        </p:txBody>
      </p:sp>
    </p:spTree>
    <p:extLst>
      <p:ext uri="{BB962C8B-B14F-4D97-AF65-F5344CB8AC3E}">
        <p14:creationId xmlns:p14="http://schemas.microsoft.com/office/powerpoint/2010/main" val="3828511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u kohatäide 5"/>
          <p:cNvSpPr>
            <a:spLocks noGrp="1"/>
          </p:cNvSpPr>
          <p:nvPr>
            <p:ph idx="1"/>
          </p:nvPr>
        </p:nvSpPr>
        <p:spPr>
          <a:xfrm>
            <a:off x="400050" y="952500"/>
            <a:ext cx="10267950" cy="5772149"/>
          </a:xfrm>
        </p:spPr>
        <p:txBody>
          <a:bodyPr>
            <a:normAutofit/>
          </a:bodyPr>
          <a:lstStyle/>
          <a:p>
            <a:r>
              <a:rPr lang="et-EE" b="1" dirty="0"/>
              <a:t>Inspiratsioon</a:t>
            </a:r>
            <a:r>
              <a:rPr lang="et-EE" dirty="0"/>
              <a:t> on ebateadlik ja äkiline </a:t>
            </a:r>
            <a:r>
              <a:rPr lang="et-EE" dirty="0">
                <a:hlinkClick r:id="rId2" tooltip="Loomingulisus (pole veel kirjutatud)"/>
              </a:rPr>
              <a:t>loomingulisuse</a:t>
            </a:r>
            <a:r>
              <a:rPr lang="et-EE" dirty="0"/>
              <a:t> sähvatus </a:t>
            </a:r>
            <a:r>
              <a:rPr lang="et-EE" dirty="0" smtClean="0"/>
              <a:t>või </a:t>
            </a:r>
            <a:r>
              <a:rPr lang="et-EE" dirty="0"/>
              <a:t>ka </a:t>
            </a:r>
            <a:r>
              <a:rPr lang="et-EE" dirty="0">
                <a:solidFill>
                  <a:schemeClr val="accent2">
                    <a:lumMod val="75000"/>
                  </a:schemeClr>
                </a:solidFill>
              </a:rPr>
              <a:t>loomingulise aktiivsuse </a:t>
            </a:r>
            <a:r>
              <a:rPr lang="et-EE" dirty="0" smtClean="0">
                <a:solidFill>
                  <a:schemeClr val="accent2">
                    <a:lumMod val="75000"/>
                  </a:schemeClr>
                </a:solidFill>
              </a:rPr>
              <a:t>seisund</a:t>
            </a:r>
            <a:r>
              <a:rPr lang="et-EE" dirty="0" smtClean="0"/>
              <a:t>, </a:t>
            </a:r>
            <a:r>
              <a:rPr lang="et-EE" dirty="0"/>
              <a:t>mida esineb </a:t>
            </a:r>
            <a:r>
              <a:rPr lang="et-EE" dirty="0" smtClean="0"/>
              <a:t>inimeste loometegevuse </a:t>
            </a:r>
            <a:r>
              <a:rPr lang="et-EE" dirty="0"/>
              <a:t>käigus. </a:t>
            </a:r>
            <a:endParaRPr lang="et-EE" dirty="0" smtClean="0"/>
          </a:p>
          <a:p>
            <a:endParaRPr lang="et-EE" dirty="0"/>
          </a:p>
          <a:p>
            <a:r>
              <a:rPr lang="et-EE" b="1" dirty="0" smtClean="0"/>
              <a:t>Talgud</a:t>
            </a:r>
            <a:r>
              <a:rPr lang="et-EE" dirty="0" smtClean="0"/>
              <a:t> </a:t>
            </a:r>
            <a:r>
              <a:rPr lang="et-EE" dirty="0"/>
              <a:t>on talupojakultuurist pärit ühine ettevõtmine </a:t>
            </a:r>
            <a:r>
              <a:rPr lang="et-EE" dirty="0">
                <a:solidFill>
                  <a:schemeClr val="accent2">
                    <a:lumMod val="75000"/>
                  </a:schemeClr>
                </a:solidFill>
              </a:rPr>
              <a:t>millegi </a:t>
            </a:r>
            <a:r>
              <a:rPr lang="et-EE" dirty="0" err="1">
                <a:solidFill>
                  <a:schemeClr val="accent2">
                    <a:lumMod val="75000"/>
                  </a:schemeClr>
                </a:solidFill>
              </a:rPr>
              <a:t>ärategemiseks</a:t>
            </a:r>
            <a:r>
              <a:rPr lang="et-EE" dirty="0"/>
              <a:t>, mis </a:t>
            </a:r>
            <a:r>
              <a:rPr lang="et-EE" dirty="0">
                <a:solidFill>
                  <a:schemeClr val="accent2">
                    <a:lumMod val="75000"/>
                  </a:schemeClr>
                </a:solidFill>
              </a:rPr>
              <a:t>nõuab rohkem tööjõudu</a:t>
            </a:r>
            <a:r>
              <a:rPr lang="et-EE" dirty="0"/>
              <a:t>, kui on ühel perel või majapidamisel või </a:t>
            </a:r>
            <a:r>
              <a:rPr lang="et-EE" dirty="0" smtClean="0"/>
              <a:t>talul.</a:t>
            </a:r>
          </a:p>
          <a:p>
            <a:pPr marL="0" indent="0">
              <a:buNone/>
            </a:pPr>
            <a:endParaRPr lang="et-EE" dirty="0" smtClean="0"/>
          </a:p>
          <a:p>
            <a:r>
              <a:rPr lang="et-EE" dirty="0" smtClean="0"/>
              <a:t>Ühise </a:t>
            </a:r>
            <a:r>
              <a:rPr lang="et-EE" dirty="0"/>
              <a:t>tegevuse edasiarendatud vormiks on </a:t>
            </a:r>
            <a:r>
              <a:rPr lang="et-EE" u="sng" dirty="0">
                <a:solidFill>
                  <a:schemeClr val="accent2">
                    <a:lumMod val="75000"/>
                  </a:schemeClr>
                </a:solidFill>
              </a:rPr>
              <a:t>ühistegevus</a:t>
            </a:r>
            <a:r>
              <a:rPr lang="et-EE" u="sng" dirty="0" smtClean="0">
                <a:solidFill>
                  <a:schemeClr val="accent2">
                    <a:lumMod val="75000"/>
                  </a:schemeClr>
                </a:solidFill>
              </a:rPr>
              <a:t>.</a:t>
            </a:r>
          </a:p>
          <a:p>
            <a:pPr marL="0" indent="0">
              <a:buNone/>
            </a:pPr>
            <a:endParaRPr lang="et-EE" u="sng" dirty="0">
              <a:solidFill>
                <a:schemeClr val="accent2">
                  <a:lumMod val="75000"/>
                </a:schemeClr>
              </a:solidFill>
            </a:endParaRPr>
          </a:p>
          <a:p>
            <a:pPr marL="0" indent="0">
              <a:buNone/>
            </a:pPr>
            <a:endParaRPr lang="et-EE" dirty="0"/>
          </a:p>
          <a:p>
            <a:pPr marL="0" indent="0">
              <a:buNone/>
            </a:pPr>
            <a:r>
              <a:rPr lang="et-EE" dirty="0" smtClean="0">
                <a:solidFill>
                  <a:schemeClr val="accent2">
                    <a:lumMod val="75000"/>
                  </a:schemeClr>
                </a:solidFill>
              </a:rPr>
              <a:t>ÜHINE TEGEVUS         LOOMINGULINE </a:t>
            </a:r>
            <a:r>
              <a:rPr lang="et-EE" dirty="0">
                <a:solidFill>
                  <a:schemeClr val="accent2">
                    <a:lumMod val="75000"/>
                  </a:schemeClr>
                </a:solidFill>
              </a:rPr>
              <a:t>AKTIIVSUS </a:t>
            </a:r>
            <a:r>
              <a:rPr lang="et-EE" dirty="0" smtClean="0">
                <a:solidFill>
                  <a:schemeClr val="accent2">
                    <a:lumMod val="75000"/>
                  </a:schemeClr>
                </a:solidFill>
              </a:rPr>
              <a:t>         SELGEMAD SIHID ja ÜHISED KOKKULEPPED</a:t>
            </a:r>
          </a:p>
          <a:p>
            <a:pPr marL="0" indent="0">
              <a:buNone/>
            </a:pPr>
            <a:endParaRPr lang="et-EE" dirty="0">
              <a:solidFill>
                <a:schemeClr val="accent2">
                  <a:lumMod val="75000"/>
                </a:schemeClr>
              </a:solidFill>
            </a:endParaRPr>
          </a:p>
          <a:p>
            <a:pPr marL="0" indent="0" algn="ctr">
              <a:buNone/>
            </a:pPr>
            <a:r>
              <a:rPr lang="et-EE" sz="2800" dirty="0" smtClean="0">
                <a:solidFill>
                  <a:schemeClr val="accent2">
                    <a:lumMod val="75000"/>
                  </a:schemeClr>
                </a:solidFill>
              </a:rPr>
              <a:t>VÄÄRT </a:t>
            </a:r>
            <a:r>
              <a:rPr lang="et-EE" sz="2800" dirty="0">
                <a:solidFill>
                  <a:schemeClr val="accent2">
                    <a:lumMod val="75000"/>
                  </a:schemeClr>
                </a:solidFill>
              </a:rPr>
              <a:t>ELU HARITUD MAAL</a:t>
            </a:r>
          </a:p>
          <a:p>
            <a:pPr marL="0" indent="0">
              <a:buNone/>
            </a:pPr>
            <a:endParaRPr lang="et-EE" dirty="0" smtClean="0"/>
          </a:p>
          <a:p>
            <a:r>
              <a:rPr lang="et-EE" dirty="0" smtClean="0"/>
              <a:t>Talgud </a:t>
            </a:r>
            <a:r>
              <a:rPr lang="et-EE" dirty="0"/>
              <a:t>lõppesid ühise </a:t>
            </a:r>
            <a:r>
              <a:rPr lang="et-EE" dirty="0">
                <a:solidFill>
                  <a:schemeClr val="accent2">
                    <a:lumMod val="75000"/>
                  </a:schemeClr>
                </a:solidFill>
              </a:rPr>
              <a:t>söömaaja</a:t>
            </a:r>
            <a:r>
              <a:rPr lang="et-EE" dirty="0"/>
              <a:t> ja kiikumisega, mõnikord </a:t>
            </a:r>
            <a:r>
              <a:rPr lang="et-EE" dirty="0">
                <a:solidFill>
                  <a:schemeClr val="accent2">
                    <a:lumMod val="75000"/>
                  </a:schemeClr>
                </a:solidFill>
              </a:rPr>
              <a:t>ka simmaniga</a:t>
            </a:r>
            <a:r>
              <a:rPr lang="et-EE" dirty="0" smtClean="0">
                <a:solidFill>
                  <a:schemeClr val="accent2">
                    <a:lumMod val="75000"/>
                  </a:schemeClr>
                </a:solidFill>
              </a:rPr>
              <a:t>.</a:t>
            </a:r>
          </a:p>
          <a:p>
            <a:endParaRPr lang="et-EE" dirty="0">
              <a:solidFill>
                <a:schemeClr val="accent2">
                  <a:lumMod val="75000"/>
                </a:schemeClr>
              </a:solidFill>
            </a:endParaRPr>
          </a:p>
          <a:p>
            <a:endParaRPr lang="et-EE" dirty="0"/>
          </a:p>
        </p:txBody>
      </p:sp>
      <p:sp>
        <p:nvSpPr>
          <p:cNvPr id="9" name="Pealkiri 8"/>
          <p:cNvSpPr>
            <a:spLocks noGrp="1"/>
          </p:cNvSpPr>
          <p:nvPr>
            <p:ph type="title"/>
          </p:nvPr>
        </p:nvSpPr>
        <p:spPr>
          <a:xfrm>
            <a:off x="800100" y="247650"/>
            <a:ext cx="8010525" cy="704850"/>
          </a:xfrm>
        </p:spPr>
        <p:txBody>
          <a:bodyPr>
            <a:normAutofit/>
          </a:bodyPr>
          <a:lstStyle/>
          <a:p>
            <a:pPr algn="ctr"/>
            <a:r>
              <a:rPr lang="et-EE" dirty="0" smtClean="0"/>
              <a:t>INSPIRATSIOON + TALGUD</a:t>
            </a:r>
            <a:endParaRPr lang="et-EE" dirty="0"/>
          </a:p>
        </p:txBody>
      </p:sp>
      <p:sp>
        <p:nvSpPr>
          <p:cNvPr id="13" name="Paremnool 12"/>
          <p:cNvSpPr/>
          <p:nvPr/>
        </p:nvSpPr>
        <p:spPr>
          <a:xfrm>
            <a:off x="2200275" y="4312727"/>
            <a:ext cx="381000" cy="270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Paremnool 14"/>
          <p:cNvSpPr/>
          <p:nvPr/>
        </p:nvSpPr>
        <p:spPr>
          <a:xfrm>
            <a:off x="5479963" y="4324345"/>
            <a:ext cx="381000" cy="270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745916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4"/>
          <p:cNvSpPr>
            <a:spLocks noGrp="1"/>
          </p:cNvSpPr>
          <p:nvPr>
            <p:ph type="title"/>
          </p:nvPr>
        </p:nvSpPr>
        <p:spPr>
          <a:xfrm>
            <a:off x="1499572" y="342900"/>
            <a:ext cx="6952191" cy="695325"/>
          </a:xfrm>
        </p:spPr>
        <p:txBody>
          <a:bodyPr/>
          <a:lstStyle/>
          <a:p>
            <a:r>
              <a:rPr lang="et-EE" dirty="0" smtClean="0"/>
              <a:t>Kõikidele tulevastele talgulistele</a:t>
            </a:r>
            <a:endParaRPr lang="et-EE" dirty="0"/>
          </a:p>
        </p:txBody>
      </p:sp>
      <p:sp>
        <p:nvSpPr>
          <p:cNvPr id="8" name="Sisu kohatäide 7"/>
          <p:cNvSpPr>
            <a:spLocks noGrp="1"/>
          </p:cNvSpPr>
          <p:nvPr>
            <p:ph idx="1"/>
          </p:nvPr>
        </p:nvSpPr>
        <p:spPr>
          <a:xfrm>
            <a:off x="2248958" y="1504950"/>
            <a:ext cx="6866467" cy="4774537"/>
          </a:xfrm>
        </p:spPr>
        <p:txBody>
          <a:bodyPr/>
          <a:lstStyle/>
          <a:p>
            <a:endParaRPr lang="et-EE" dirty="0" smtClean="0"/>
          </a:p>
          <a:p>
            <a:r>
              <a:rPr lang="et-EE" dirty="0" smtClean="0"/>
              <a:t>UUDISHIMU</a:t>
            </a:r>
          </a:p>
          <a:p>
            <a:r>
              <a:rPr lang="et-EE" dirty="0"/>
              <a:t>UUSI TEADMISI</a:t>
            </a:r>
          </a:p>
          <a:p>
            <a:r>
              <a:rPr lang="et-EE" dirty="0" smtClean="0"/>
              <a:t>SÄRAVAID </a:t>
            </a:r>
            <a:r>
              <a:rPr lang="et-EE" dirty="0"/>
              <a:t>IDEID</a:t>
            </a:r>
          </a:p>
          <a:p>
            <a:r>
              <a:rPr lang="et-EE" dirty="0"/>
              <a:t>JULGEID </a:t>
            </a:r>
            <a:r>
              <a:rPr lang="et-EE" dirty="0" smtClean="0"/>
              <a:t>KATSETUSI JA INNOVAATILISI LAHENDUSI</a:t>
            </a:r>
            <a:endParaRPr lang="et-EE" dirty="0"/>
          </a:p>
          <a:p>
            <a:r>
              <a:rPr lang="et-EE" dirty="0" smtClean="0"/>
              <a:t>KOOSTÖÖPARTNEREID JA VÕRGUSTIKKE </a:t>
            </a:r>
          </a:p>
          <a:p>
            <a:r>
              <a:rPr lang="et-EE" dirty="0" smtClean="0"/>
              <a:t>MÕISTLIKKE KOKKULEPPEID</a:t>
            </a:r>
          </a:p>
          <a:p>
            <a:r>
              <a:rPr lang="et-EE" dirty="0" smtClean="0"/>
              <a:t>KOOSTÖÖTAHET</a:t>
            </a:r>
          </a:p>
          <a:p>
            <a:r>
              <a:rPr lang="et-EE" dirty="0" smtClean="0"/>
              <a:t>JPM</a:t>
            </a:r>
          </a:p>
          <a:p>
            <a:endParaRPr lang="et-EE" dirty="0" smtClean="0"/>
          </a:p>
          <a:p>
            <a:pPr marL="0" indent="0">
              <a:buNone/>
            </a:pPr>
            <a:r>
              <a:rPr lang="fi-FI" sz="3200" dirty="0" err="1">
                <a:solidFill>
                  <a:schemeClr val="accent2">
                    <a:lumMod val="75000"/>
                  </a:schemeClr>
                </a:solidFill>
              </a:rPr>
              <a:t>Teeme</a:t>
            </a:r>
            <a:r>
              <a:rPr lang="fi-FI" sz="3200" dirty="0">
                <a:solidFill>
                  <a:schemeClr val="accent2">
                    <a:lumMod val="75000"/>
                  </a:schemeClr>
                </a:solidFill>
              </a:rPr>
              <a:t> </a:t>
            </a:r>
            <a:r>
              <a:rPr lang="fi-FI" sz="3200" dirty="0" err="1">
                <a:solidFill>
                  <a:schemeClr val="accent2">
                    <a:lumMod val="75000"/>
                  </a:schemeClr>
                </a:solidFill>
              </a:rPr>
              <a:t>koos</a:t>
            </a:r>
            <a:r>
              <a:rPr lang="fi-FI" sz="3200" dirty="0">
                <a:solidFill>
                  <a:schemeClr val="accent2">
                    <a:lumMod val="75000"/>
                  </a:schemeClr>
                </a:solidFill>
              </a:rPr>
              <a:t> ja me </a:t>
            </a:r>
            <a:r>
              <a:rPr lang="fi-FI" sz="3200" dirty="0" err="1">
                <a:solidFill>
                  <a:schemeClr val="accent2">
                    <a:lumMod val="75000"/>
                  </a:schemeClr>
                </a:solidFill>
              </a:rPr>
              <a:t>suudame</a:t>
            </a:r>
            <a:r>
              <a:rPr lang="fi-FI" sz="3200" dirty="0">
                <a:solidFill>
                  <a:schemeClr val="accent2">
                    <a:lumMod val="75000"/>
                  </a:schemeClr>
                </a:solidFill>
              </a:rPr>
              <a:t>.</a:t>
            </a:r>
            <a:endParaRPr lang="et-EE" sz="3200" dirty="0">
              <a:solidFill>
                <a:schemeClr val="accent2">
                  <a:lumMod val="75000"/>
                </a:schemeClr>
              </a:solidFill>
            </a:endParaRPr>
          </a:p>
        </p:txBody>
      </p:sp>
    </p:spTree>
    <p:extLst>
      <p:ext uri="{BB962C8B-B14F-4D97-AF65-F5344CB8AC3E}">
        <p14:creationId xmlns:p14="http://schemas.microsoft.com/office/powerpoint/2010/main" val="34966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7200" y="742950"/>
            <a:ext cx="8596668" cy="1371600"/>
          </a:xfrm>
        </p:spPr>
        <p:txBody>
          <a:bodyPr>
            <a:normAutofit/>
          </a:bodyPr>
          <a:lstStyle/>
          <a:p>
            <a:r>
              <a:rPr lang="et-EE" sz="2800" dirty="0" err="1"/>
              <a:t>S</a:t>
            </a:r>
            <a:r>
              <a:rPr lang="fi-FI" sz="2800" dirty="0" err="1" smtClean="0"/>
              <a:t>trateegia</a:t>
            </a:r>
            <a:r>
              <a:rPr lang="fi-FI" sz="2800" dirty="0" smtClean="0"/>
              <a:t> </a:t>
            </a:r>
            <a:r>
              <a:rPr lang="fi-FI" sz="2800" dirty="0"/>
              <a:t>on oma </a:t>
            </a:r>
            <a:r>
              <a:rPr lang="fi-FI" sz="2800" dirty="0" err="1"/>
              <a:t>olemuselt</a:t>
            </a:r>
            <a:r>
              <a:rPr lang="fi-FI" sz="2800" dirty="0"/>
              <a:t> </a:t>
            </a:r>
            <a:r>
              <a:rPr lang="fi-FI" sz="2800" dirty="0" err="1"/>
              <a:t>valikute</a:t>
            </a:r>
            <a:r>
              <a:rPr lang="fi-FI" sz="2800" dirty="0"/>
              <a:t> </a:t>
            </a:r>
            <a:r>
              <a:rPr lang="fi-FI" sz="2800" dirty="0" err="1"/>
              <a:t>kunst</a:t>
            </a:r>
            <a:r>
              <a:rPr lang="fi-FI" sz="2800" dirty="0" smtClean="0"/>
              <a:t>.</a:t>
            </a:r>
            <a:r>
              <a:rPr lang="et-EE" dirty="0" smtClean="0"/>
              <a:t/>
            </a:r>
            <a:br>
              <a:rPr lang="et-EE" dirty="0" smtClean="0"/>
            </a:br>
            <a:endParaRPr lang="et-EE" dirty="0"/>
          </a:p>
        </p:txBody>
      </p:sp>
      <p:sp>
        <p:nvSpPr>
          <p:cNvPr id="5" name="Teksti kohatäide 4"/>
          <p:cNvSpPr>
            <a:spLocks noGrp="1"/>
          </p:cNvSpPr>
          <p:nvPr>
            <p:ph type="body" idx="1"/>
          </p:nvPr>
        </p:nvSpPr>
        <p:spPr>
          <a:xfrm>
            <a:off x="107334" y="3086099"/>
            <a:ext cx="9296400" cy="2200275"/>
          </a:xfrm>
        </p:spPr>
        <p:txBody>
          <a:bodyPr>
            <a:normAutofit/>
          </a:bodyPr>
          <a:lstStyle/>
          <a:p>
            <a:pPr algn="ctr"/>
            <a:r>
              <a:rPr lang="et-EE" sz="3600" dirty="0" err="1" smtClean="0"/>
              <a:t>Ragnar</a:t>
            </a:r>
            <a:r>
              <a:rPr lang="et-EE" sz="3600" dirty="0" smtClean="0"/>
              <a:t> </a:t>
            </a:r>
            <a:r>
              <a:rPr lang="et-EE" sz="3600" dirty="0"/>
              <a:t>Siil </a:t>
            </a:r>
            <a:endParaRPr lang="et-EE" dirty="0" smtClean="0"/>
          </a:p>
          <a:p>
            <a:pPr algn="ctr"/>
            <a:r>
              <a:rPr lang="et-EE" dirty="0" smtClean="0"/>
              <a:t>kommunikatsioonioskuste </a:t>
            </a:r>
            <a:r>
              <a:rPr lang="et-EE" dirty="0"/>
              <a:t>koolitaja, </a:t>
            </a:r>
            <a:endParaRPr lang="et-EE" dirty="0" smtClean="0"/>
          </a:p>
          <a:p>
            <a:pPr algn="ctr"/>
            <a:r>
              <a:rPr lang="et-EE" dirty="0" smtClean="0"/>
              <a:t>strateegiakonsultant </a:t>
            </a:r>
            <a:r>
              <a:rPr lang="et-EE" dirty="0"/>
              <a:t>ja </a:t>
            </a:r>
            <a:r>
              <a:rPr lang="et-EE" dirty="0" smtClean="0"/>
              <a:t>meeskonnatöö </a:t>
            </a:r>
            <a:r>
              <a:rPr lang="et-EE" dirty="0"/>
              <a:t>nõustaja </a:t>
            </a:r>
          </a:p>
        </p:txBody>
      </p:sp>
    </p:spTree>
    <p:extLst>
      <p:ext uri="{BB962C8B-B14F-4D97-AF65-F5344CB8AC3E}">
        <p14:creationId xmlns:p14="http://schemas.microsoft.com/office/powerpoint/2010/main" val="3492419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TARTUMAA OMAVALITSUSTE LIIT</a:t>
            </a:r>
            <a:endParaRPr lang="et-EE" dirty="0"/>
          </a:p>
        </p:txBody>
      </p:sp>
      <p:sp>
        <p:nvSpPr>
          <p:cNvPr id="3" name="Teksti kohatäide 2"/>
          <p:cNvSpPr>
            <a:spLocks noGrp="1"/>
          </p:cNvSpPr>
          <p:nvPr>
            <p:ph type="body" idx="1"/>
          </p:nvPr>
        </p:nvSpPr>
        <p:spPr>
          <a:xfrm>
            <a:off x="677335" y="4527448"/>
            <a:ext cx="8596668" cy="1327920"/>
          </a:xfrm>
        </p:spPr>
        <p:txBody>
          <a:bodyPr/>
          <a:lstStyle/>
          <a:p>
            <a:r>
              <a:rPr lang="et-EE" dirty="0" smtClean="0"/>
              <a:t>Annely Võsaste</a:t>
            </a:r>
          </a:p>
          <a:p>
            <a:r>
              <a:rPr lang="et-EE" dirty="0" smtClean="0"/>
              <a:t>Arendusnõunik, tegevdirektori ülesannetes</a:t>
            </a:r>
          </a:p>
          <a:p>
            <a:r>
              <a:rPr lang="et-EE" dirty="0" smtClean="0"/>
              <a:t>7305273, </a:t>
            </a:r>
            <a:r>
              <a:rPr lang="et-EE" dirty="0"/>
              <a:t>a</a:t>
            </a:r>
            <a:r>
              <a:rPr lang="et-EE" dirty="0" smtClean="0">
                <a:hlinkClick r:id="rId2"/>
              </a:rPr>
              <a:t>nnely.võsaste@tartumaa.ee</a:t>
            </a:r>
            <a:endParaRPr lang="et-EE" dirty="0" smtClean="0"/>
          </a:p>
          <a:p>
            <a:endParaRPr lang="et-EE" dirty="0"/>
          </a:p>
        </p:txBody>
      </p:sp>
    </p:spTree>
    <p:extLst>
      <p:ext uri="{BB962C8B-B14F-4D97-AF65-F5344CB8AC3E}">
        <p14:creationId xmlns:p14="http://schemas.microsoft.com/office/powerpoint/2010/main" val="2260946019"/>
      </p:ext>
    </p:extLst>
  </p:cSld>
  <p:clrMapOvr>
    <a:masterClrMapping/>
  </p:clrMapOvr>
</p:sld>
</file>

<file path=ppt/theme/theme1.xml><?xml version="1.0" encoding="utf-8"?>
<a:theme xmlns:a="http://schemas.openxmlformats.org/drawingml/2006/main" name="Tahk">
  <a:themeElements>
    <a:clrScheme name="Tahk">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Tahk">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hk">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6545</TotalTime>
  <Words>196</Words>
  <Application>Microsoft Office PowerPoint</Application>
  <PresentationFormat>Laiekraan</PresentationFormat>
  <Paragraphs>37</Paragraphs>
  <Slides>7</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7</vt:i4>
      </vt:variant>
    </vt:vector>
  </HeadingPairs>
  <TitlesOfParts>
    <vt:vector size="11" baseType="lpstr">
      <vt:lpstr>Arial</vt:lpstr>
      <vt:lpstr>Trebuchet MS</vt:lpstr>
      <vt:lpstr>Wingdings 3</vt:lpstr>
      <vt:lpstr>Tahk</vt:lpstr>
      <vt:lpstr>TÄRKAVAID IDEID KEVADPÜHADEKS!</vt:lpstr>
      <vt:lpstr>INSPIRATSIOONITALGUD</vt:lpstr>
      <vt:lpstr>PowerPointi esitlus</vt:lpstr>
      <vt:lpstr>INSPIRATSIOON + TALGUD</vt:lpstr>
      <vt:lpstr>Kõikidele tulevastele talgulistele</vt:lpstr>
      <vt:lpstr>Strateegia on oma olemuselt valikute kunst. </vt:lpstr>
      <vt:lpstr>TARTUMAA OMAVALITSUSTE LIIT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INSPIRATSIOONITALGUD</dc:title>
  <dc:creator>kasutaja</dc:creator>
  <cp:lastModifiedBy>Kaidi Randpõld</cp:lastModifiedBy>
  <cp:revision>18</cp:revision>
  <dcterms:created xsi:type="dcterms:W3CDTF">2018-03-28T16:30:05Z</dcterms:created>
  <dcterms:modified xsi:type="dcterms:W3CDTF">2020-07-08T12:33:12Z</dcterms:modified>
</cp:coreProperties>
</file>